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    
    <Relationship Id="rId51" Target="slides/slide46.xml" Type="http://schemas.openxmlformats.org/officeDocument/2006/relationships/slide"/>
  
    
    <Relationship Id="rId52" Target="slides/slide47.xml" Type="http://schemas.openxmlformats.org/officeDocument/2006/relationships/slide"/>
  
    
    <Relationship Id="rId53" Target="slides/slide48.xml" Type="http://schemas.openxmlformats.org/officeDocument/2006/relationships/slide"/>
  
    
    <Relationship Id="rId54" Target="slides/slide49.xml" Type="http://schemas.openxmlformats.org/officeDocument/2006/relationships/slide"/>
  
    
    <Relationship Id="rId55" Target="slides/slide50.xml" Type="http://schemas.openxmlformats.org/officeDocument/2006/relationships/slide"/>
  
    
    <Relationship Id="rId56" Target="slides/slide51.xml" Type="http://schemas.openxmlformats.org/officeDocument/2006/relationships/slide"/>
  
    
    <Relationship Id="rId57" Target="slides/slide52.xml" Type="http://schemas.openxmlformats.org/officeDocument/2006/relationships/slide"/>
  
    
    <Relationship Id="rId58" Target="slides/slide53.xml" Type="http://schemas.openxmlformats.org/officeDocument/2006/relationships/slide"/>
  
    
    <Relationship Id="rId59" Target="slides/slide54.xml" Type="http://schemas.openxmlformats.org/officeDocument/2006/relationships/slide"/>
  
    
    <Relationship Id="rId60" Target="slides/slide55.xml" Type="http://schemas.openxmlformats.org/officeDocument/2006/relationships/slide"/>
  
    
    <Relationship Id="rId61" Target="slides/slide56.xml" Type="http://schemas.openxmlformats.org/officeDocument/2006/relationships/slide"/>
  
    
    <Relationship Id="rId62" Target="slides/slide57.xml" Type="http://schemas.openxmlformats.org/officeDocument/2006/relationships/slide"/>
  
    
    <Relationship Id="rId63" Target="slides/slide58.xml" Type="http://schemas.openxmlformats.org/officeDocument/2006/relationships/slide"/>
  
    
    <Relationship Id="rId64" Target="slides/slide59.xml" Type="http://schemas.openxmlformats.org/officeDocument/2006/relationships/slide"/>
  
    
    <Relationship Id="rId65" Target="slides/slide60.xml" Type="http://schemas.openxmlformats.org/officeDocument/2006/relationships/slide"/>
  
    
    <Relationship Id="rId66" Target="slides/slide61.xml" Type="http://schemas.openxmlformats.org/officeDocument/2006/relationships/slide"/>
  
    
    <Relationship Id="rId67" Target="slides/slide62.xml" Type="http://schemas.openxmlformats.org/officeDocument/2006/relationships/slide"/>
  
    
    <Relationship Id="rId68" Target="slides/slide63.xml" Type="http://schemas.openxmlformats.org/officeDocument/2006/relationships/slide"/>
  
    
    <Relationship Id="rId69" Target="slides/slide64.xml" Type="http://schemas.openxmlformats.org/officeDocument/2006/relationships/slide"/>
  
    
    <Relationship Id="rId70" Target="slides/slide65.xml" Type="http://schemas.openxmlformats.org/officeDocument/2006/relationships/slide"/>
  
    
    <Relationship Id="rId71" Target="slides/slide66.xml" Type="http://schemas.openxmlformats.org/officeDocument/2006/relationships/slide"/>
  
    
    <Relationship Id="rId72" Target="slides/slide67.xml" Type="http://schemas.openxmlformats.org/officeDocument/2006/relationships/slide"/>
  
    
    <Relationship Id="rId73" Target="slides/slide68.xml" Type="http://schemas.openxmlformats.org/officeDocument/2006/relationships/slide"/>
  
    
    <Relationship Id="rId74" Target="slides/slide69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38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39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04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40.pn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41.pn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42.pn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43.pn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44.pn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45.png" Type="http://schemas.openxmlformats.org/officeDocument/2006/relationships/image"/>
</Relationships>
</file>

<file path=ppt/slides/_rels/slide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46.png" Type="http://schemas.openxmlformats.org/officeDocument/2006/relationships/image"/>
</Relationships>
</file>

<file path=ppt/slides/_rels/slide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47.png" Type="http://schemas.openxmlformats.org/officeDocument/2006/relationships/image"/>
</Relationships>
</file>

<file path=ppt/slides/_rels/slide4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48.png" Type="http://schemas.openxmlformats.org/officeDocument/2006/relationships/image"/>
</Relationships>
</file>

<file path=ppt/slides/_rels/slide4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49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05.png" Type="http://schemas.openxmlformats.org/officeDocument/2006/relationships/image"/>
</Relationships>
</file>

<file path=ppt/slides/_rels/slide5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50.png" Type="http://schemas.openxmlformats.org/officeDocument/2006/relationships/image"/>
</Relationships>
</file>

<file path=ppt/slides/_rels/slide5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51.png" Type="http://schemas.openxmlformats.org/officeDocument/2006/relationships/image"/>
</Relationships>
</file>

<file path=ppt/slides/_rels/slide5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52.png" Type="http://schemas.openxmlformats.org/officeDocument/2006/relationships/image"/>
</Relationships>
</file>

<file path=ppt/slides/_rels/slide5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53.png" Type="http://schemas.openxmlformats.org/officeDocument/2006/relationships/image"/>
</Relationships>
</file>

<file path=ppt/slides/_rels/slide5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54.png" Type="http://schemas.openxmlformats.org/officeDocument/2006/relationships/image"/>
</Relationships>
</file>

<file path=ppt/slides/_rels/slide5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55.png" Type="http://schemas.openxmlformats.org/officeDocument/2006/relationships/image"/>
</Relationships>
</file>

<file path=ppt/slides/_rels/slide5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56.png" Type="http://schemas.openxmlformats.org/officeDocument/2006/relationships/image"/>
</Relationships>
</file>

<file path=ppt/slides/_rels/slide5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57.png" Type="http://schemas.openxmlformats.org/officeDocument/2006/relationships/image"/>
</Relationships>
</file>

<file path=ppt/slides/_rels/slide5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58.png" Type="http://schemas.openxmlformats.org/officeDocument/2006/relationships/image"/>
</Relationships>
</file>

<file path=ppt/slides/_rels/slide5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59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06.png" Type="http://schemas.openxmlformats.org/officeDocument/2006/relationships/image"/>
</Relationships>
</file>

<file path=ppt/slides/_rels/slide6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60.png" Type="http://schemas.openxmlformats.org/officeDocument/2006/relationships/image"/>
</Relationships>
</file>

<file path=ppt/slides/_rels/slide6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61.png" Type="http://schemas.openxmlformats.org/officeDocument/2006/relationships/image"/>
</Relationships>
</file>

<file path=ppt/slides/_rels/slide6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62.png" Type="http://schemas.openxmlformats.org/officeDocument/2006/relationships/image"/>
</Relationships>
</file>

<file path=ppt/slides/_rels/slide6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63.png" Type="http://schemas.openxmlformats.org/officeDocument/2006/relationships/image"/>
</Relationships>
</file>

<file path=ppt/slides/_rels/slide6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64.png" Type="http://schemas.openxmlformats.org/officeDocument/2006/relationships/image"/>
</Relationships>
</file>

<file path=ppt/slides/_rels/slide6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65.png" Type="http://schemas.openxmlformats.org/officeDocument/2006/relationships/image"/>
</Relationships>
</file>

<file path=ppt/slides/_rels/slide6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66.png" Type="http://schemas.openxmlformats.org/officeDocument/2006/relationships/image"/>
</Relationships>
</file>

<file path=ppt/slides/_rels/slide6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67.png" Type="http://schemas.openxmlformats.org/officeDocument/2006/relationships/image"/>
</Relationships>
</file>

<file path=ppt/slides/_rels/slide6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68.png" Type="http://schemas.openxmlformats.org/officeDocument/2006/relationships/image"/>
</Relationships>
</file>

<file path=ppt/slides/_rels/slide6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69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c8afece6-2f27-4303-8755-21fd65ba6b57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